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6" r:id="rId8"/>
    <p:sldId id="265" r:id="rId9"/>
    <p:sldId id="264" r:id="rId10"/>
    <p:sldId id="267" r:id="rId11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660"/>
  </p:normalViewPr>
  <p:slideViewPr>
    <p:cSldViewPr snapToGrid="0">
      <p:cViewPr>
        <p:scale>
          <a:sx n="84" d="100"/>
          <a:sy n="84" d="100"/>
        </p:scale>
        <p:origin x="216" y="-3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62849-1D56-4E3F-B424-36AA652E14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6D1AB0-BC2E-4BF6-8499-E1491D4057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8B799B-0C58-4147-9BE3-1F4AAE178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27/03/2021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154FE-8D1A-4507-B6EE-EA162318D1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EF4322-D0EF-4346-B0A6-2810C3C1BE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328130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14DB8-0F89-45F5-A955-442A278E6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392242C-695E-476A-84E1-0BEFEDDF93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AD3ADC-1A5E-47FF-A57D-0DAE783B2F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27/03/2021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0DBE0C-1EFE-4AE1-86AA-6496BAE2AE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60955C-DB5E-4440-B065-20D1391E0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917939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D26834D-A2AF-4AA3-839D-B5D247BF4B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07ABC6A-A050-42D7-9E6E-F135C2AB9F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CB3E1D-BB52-4C67-81F2-AA3F7FD0FB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27/03/2021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F5E45C-BED0-4BC1-B649-B1C457723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8CE814-C169-4C37-BF43-4123FB50B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047383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4AA30-216E-4EA6-9C9D-F55F7D583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B21DA1-A3F4-4D9B-96F7-A2D95CBF09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12B5BE-5680-4A10-9E9E-66A9CB6A81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27/03/2021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D40A2-B708-4C2A-9207-7A496A2BC9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23FFD8-BACB-4379-AB05-E0C79E03B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426349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B8A3A-AA28-4462-8325-0A63D8BAE5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EDA71D-C4D3-4543-B1B4-7A004AA943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F2C75B-2B0F-4F2D-A73C-597FF52FB7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27/03/2021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B33E92-A6DD-48A6-824B-4F05F25C64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BA1672-79DD-4AF6-A937-4EA2DAA41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271801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4A4B3C-F125-41C3-9C5C-256D9BC64C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BF22B7-C06A-4174-B843-90B2B2B71C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7DC3E7-ED1B-48F2-9A65-FA6C5725FC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6EDEF3-B910-4185-A223-638B3AB21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27/03/2021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E271DA-9523-408F-B8AA-13259E04DA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7BE5C2-AF7D-4125-A9FB-C1BBF2505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716782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BEEEBA-26B6-44C7-A31D-32E2386B8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43212D-2FFB-4285-ACAA-E7611FCF64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603C80-76F9-4898-A860-3761445A3C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E9C9FB-7ED5-45CF-931D-C52921A637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4637D1-E1F8-425D-B618-6A7B7EDB891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6330655-5C85-4C6D-B696-96E6FECEA7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27/03/2021</a:t>
            </a:fld>
            <a:endParaRPr lang="it-I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3124F5F-0C5F-422B-A40E-8FDDCE4AFD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F1CF9D-9697-4A41-9684-FD20BB429F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809230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CA76D1-A85B-4F77-A864-C81D19DAA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347899-03F5-4BE6-A736-671DA7114A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27/03/2021</a:t>
            </a:fld>
            <a:endParaRPr lang="it-I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283762-7FBD-48EC-B73F-773D70DBF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02E592-4B71-4500-B008-0CC03293E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396353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53C9BDE-B6BA-4DA6-AD8D-38EAAAB053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27/03/2021</a:t>
            </a:fld>
            <a:endParaRPr lang="it-I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470C4ED-6C1E-4932-824A-8F1BEB7737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B45D4A-67B6-484F-B900-C59615639A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80024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AEB7B-9E48-4E0C-87F8-609B1DF30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D64388-674C-41C8-94D1-6BBDCF16FB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2590E6-FC63-4989-8B3A-F9CBA21140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D144E2-64FC-4425-A927-B4AD73976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27/03/2021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618395-9078-497E-BE1C-3289A42B80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1D42C3-B537-4D57-A6F3-9A69128E5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470162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77397-22AE-44D1-B842-5E5525A30B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42E34A7-4EEB-4CC1-83AE-2F429388812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2988CE-C1CE-43DA-82F1-A868BFE505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96764E-E46A-49C3-AECF-A08B2B9692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27/03/2021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41C465-3F70-466A-8828-46E2C92C62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1DD0EE-6868-484B-BECC-C280FAEBC6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173810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0244619-388C-47AA-8A43-88C7430B5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50E9E5-845A-474E-967E-3D423E6A04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A34ABA-6B0A-4E7B-A298-17B799B3B1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E7F674-603F-41F3-934F-DEBA0B6F74B4}" type="datetimeFigureOut">
              <a:rPr lang="it-IT" smtClean="0"/>
              <a:t>27/03/2021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3CF208-56E9-490E-8E28-15E8CA40C1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352B29-E22E-4872-82B4-110C678E06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932889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77D6B2E-37A3-429E-A37C-F30ED648728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1723" y="-1"/>
            <a:ext cx="12225953" cy="6868071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41959" y="-3"/>
            <a:ext cx="11772269" cy="6868074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83000"/>
                </a:schemeClr>
              </a:gs>
              <a:gs pos="100000">
                <a:schemeClr val="accent1"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5200" y="0"/>
            <a:ext cx="3623374" cy="686807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064D5D5-227B-4F66-9AEA-46F570E793B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5875" y="-3"/>
            <a:ext cx="12233581" cy="6868076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73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46B67A4-D328-4747-A82B-65E84FA4636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484334" y="-861824"/>
            <a:ext cx="6861931" cy="8597859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27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993193">
            <a:off x="1186972" y="1089049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6000"/>
                </a:schemeClr>
              </a:gs>
              <a:gs pos="85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F15E7B-CE22-43FE-848B-7E96012B82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62567" y="818984"/>
            <a:ext cx="6714699" cy="3178689"/>
          </a:xfrm>
        </p:spPr>
        <p:txBody>
          <a:bodyPr>
            <a:normAutofit/>
          </a:bodyPr>
          <a:lstStyle/>
          <a:p>
            <a:pPr algn="l"/>
            <a:r>
              <a:rPr lang="it-IT" sz="4800">
                <a:solidFill>
                  <a:srgbClr val="FFFFFF"/>
                </a:solidFill>
              </a:rPr>
              <a:t>MHW1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4490110"/>
            <a:ext cx="12217710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90D403-F4A2-48A1-9DCD-D7908A44BB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85397" y="4960961"/>
            <a:ext cx="7055893" cy="1078054"/>
          </a:xfrm>
        </p:spPr>
        <p:txBody>
          <a:bodyPr>
            <a:normAutofit fontScale="92500" lnSpcReduction="20000"/>
          </a:bodyPr>
          <a:lstStyle/>
          <a:p>
            <a:pPr algn="l"/>
            <a:r>
              <a:rPr lang="it-IT" dirty="0" err="1" smtClean="0">
                <a:solidFill>
                  <a:srgbClr val="FFFFFF"/>
                </a:solidFill>
              </a:rPr>
              <a:t>Sollami</a:t>
            </a:r>
            <a:r>
              <a:rPr lang="it-IT" dirty="0" smtClean="0">
                <a:solidFill>
                  <a:srgbClr val="FFFFFF"/>
                </a:solidFill>
              </a:rPr>
              <a:t> Gabriele</a:t>
            </a:r>
            <a:endParaRPr lang="it-IT" dirty="0">
              <a:solidFill>
                <a:srgbClr val="FFFFFF"/>
              </a:solidFill>
            </a:endParaRPr>
          </a:p>
          <a:p>
            <a:pPr algn="l"/>
            <a:r>
              <a:rPr lang="it-IT" dirty="0" smtClean="0">
                <a:solidFill>
                  <a:srgbClr val="FFFFFF"/>
                </a:solidFill>
              </a:rPr>
              <a:t>O46002082</a:t>
            </a:r>
            <a:endParaRPr lang="it-IT" dirty="0">
              <a:solidFill>
                <a:srgbClr val="FFFFFF"/>
              </a:solidFill>
            </a:endParaRPr>
          </a:p>
          <a:p>
            <a:pPr algn="l"/>
            <a:r>
              <a:rPr lang="it-IT" dirty="0" smtClean="0">
                <a:solidFill>
                  <a:srgbClr val="FFFFFF"/>
                </a:solidFill>
              </a:rPr>
              <a:t>27/03/2021</a:t>
            </a:r>
            <a:endParaRPr lang="it-IT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4004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225" y="739954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 smtClean="0">
                <a:solidFill>
                  <a:srgbClr val="FFFFFF"/>
                </a:solidFill>
              </a:rPr>
              <a:t>Mobile</a:t>
            </a:r>
            <a:endParaRPr lang="it-IT" sz="4000" dirty="0">
              <a:solidFill>
                <a:srgbClr val="FFFFFF"/>
              </a:solidFill>
            </a:endParaRPr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2006" y="3272205"/>
            <a:ext cx="2146414" cy="3545735"/>
          </a:xfrm>
          <a:prstGeom prst="rect">
            <a:avLst/>
          </a:prstGeom>
        </p:spPr>
      </p:pic>
      <p:pic>
        <p:nvPicPr>
          <p:cNvPr id="9" name="Immagin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2006" y="306019"/>
            <a:ext cx="2146414" cy="3256853"/>
          </a:xfrm>
          <a:prstGeom prst="rect">
            <a:avLst/>
          </a:prstGeom>
        </p:spPr>
      </p:pic>
      <p:pic>
        <p:nvPicPr>
          <p:cNvPr id="11" name="Immagin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6578" y="4936615"/>
            <a:ext cx="1578812" cy="771383"/>
          </a:xfrm>
          <a:prstGeom prst="rect">
            <a:avLst/>
          </a:prstGeom>
        </p:spPr>
      </p:pic>
      <p:pic>
        <p:nvPicPr>
          <p:cNvPr id="13" name="Immagin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9626" y="1153258"/>
            <a:ext cx="2331756" cy="3783356"/>
          </a:xfrm>
          <a:prstGeom prst="rect">
            <a:avLst/>
          </a:prstGeom>
        </p:spPr>
      </p:pic>
      <p:pic>
        <p:nvPicPr>
          <p:cNvPr id="15" name="Immagin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7340" y="1153258"/>
            <a:ext cx="2134620" cy="3891814"/>
          </a:xfrm>
          <a:prstGeom prst="rect">
            <a:avLst/>
          </a:prstGeom>
        </p:spPr>
      </p:pic>
      <p:pic>
        <p:nvPicPr>
          <p:cNvPr id="17" name="Immagine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5390" y="4936615"/>
            <a:ext cx="755992" cy="771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8543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199468-442B-44D8-8FB1-9E9E01386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>
                <a:solidFill>
                  <a:srgbClr val="FFFFFF"/>
                </a:solidFill>
              </a:rPr>
              <a:t>Descrizione del progetto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5D1882-65DE-484D-B983-8F24ECBDF3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5546047"/>
          </a:xfrm>
        </p:spPr>
        <p:txBody>
          <a:bodyPr anchor="ctr">
            <a:normAutofit/>
          </a:bodyPr>
          <a:lstStyle/>
          <a:p>
            <a:pPr marL="457200" lvl="1" indent="0">
              <a:buNone/>
            </a:pPr>
            <a:r>
              <a:rPr lang="it-IT" sz="2000" dirty="0" smtClean="0"/>
              <a:t>Il progetto di database prevedeva la gestione di una catena di negozi adibiti alla vendita di videogiochi.</a:t>
            </a:r>
          </a:p>
          <a:p>
            <a:pPr marL="457200" lvl="1" indent="0">
              <a:buNone/>
            </a:pPr>
            <a:r>
              <a:rPr lang="it-IT" sz="2000" dirty="0" smtClean="0"/>
              <a:t>L’homepage della pagina web è stata incentrata sulla realizzazione di una bacheca contenente i titoli videoludici in primo piano e due banner pubblicitari che sono spesso presenti nei siti di questo tipo. E’ stato annesso inoltre un menù a tendina (a sinistra) che contiene alcuni filtri che agevolino la ricerca.</a:t>
            </a:r>
          </a:p>
        </p:txBody>
      </p:sp>
    </p:spTree>
    <p:extLst>
      <p:ext uri="{BB962C8B-B14F-4D97-AF65-F5344CB8AC3E}">
        <p14:creationId xmlns:p14="http://schemas.microsoft.com/office/powerpoint/2010/main" val="26939105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3E3554-1D0A-4FE7-968B-21CF8C909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Layout complessivo HTML+CSS</a:t>
            </a:r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7776" y="50799"/>
            <a:ext cx="3152064" cy="675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8037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0937FD-3195-4E6E-AA7F-8D790A0A8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Header</a:t>
            </a:r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0966" y="35666"/>
            <a:ext cx="4008766" cy="1681569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4548" y="2145814"/>
            <a:ext cx="3653533" cy="913383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8583" y="5271903"/>
            <a:ext cx="2466241" cy="799573"/>
          </a:xfrm>
          <a:prstGeom prst="rect">
            <a:avLst/>
          </a:prstGeom>
        </p:spPr>
      </p:pic>
      <p:pic>
        <p:nvPicPr>
          <p:cNvPr id="9" name="Immagin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1631" y="2145814"/>
            <a:ext cx="2463193" cy="3139139"/>
          </a:xfrm>
          <a:prstGeom prst="rect">
            <a:avLst/>
          </a:prstGeom>
        </p:spPr>
      </p:pic>
      <p:sp>
        <p:nvSpPr>
          <p:cNvPr id="11" name="Rettangolo 10"/>
          <p:cNvSpPr/>
          <p:nvPr/>
        </p:nvSpPr>
        <p:spPr>
          <a:xfrm>
            <a:off x="6009751" y="1776482"/>
            <a:ext cx="6431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/>
              <a:t>Html</a:t>
            </a:r>
            <a:endParaRPr lang="it-IT" dirty="0"/>
          </a:p>
        </p:txBody>
      </p:sp>
      <p:sp>
        <p:nvSpPr>
          <p:cNvPr id="13" name="Rettangolo 12"/>
          <p:cNvSpPr/>
          <p:nvPr/>
        </p:nvSpPr>
        <p:spPr>
          <a:xfrm>
            <a:off x="9732098" y="1776482"/>
            <a:ext cx="4876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dirty="0" err="1" smtClean="0"/>
              <a:t>Css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2503766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Menù navigazione</a:t>
            </a:r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2845" y="130812"/>
            <a:ext cx="6985000" cy="253717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7731" y="769059"/>
            <a:ext cx="4017694" cy="2216894"/>
          </a:xfrm>
          <a:prstGeom prst="rect">
            <a:avLst/>
          </a:prstGeom>
        </p:spPr>
      </p:pic>
      <p:pic>
        <p:nvPicPr>
          <p:cNvPr id="9" name="Immagin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6253" y="769059"/>
            <a:ext cx="1801593" cy="3515795"/>
          </a:xfrm>
          <a:prstGeom prst="rect">
            <a:avLst/>
          </a:prstGeom>
        </p:spPr>
      </p:pic>
      <p:pic>
        <p:nvPicPr>
          <p:cNvPr id="11" name="Immagin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6252" y="4284854"/>
            <a:ext cx="1801593" cy="2501808"/>
          </a:xfrm>
          <a:prstGeom prst="rect">
            <a:avLst/>
          </a:prstGeom>
        </p:spPr>
      </p:pic>
      <p:sp>
        <p:nvSpPr>
          <p:cNvPr id="13" name="Rettangolo 12"/>
          <p:cNvSpPr/>
          <p:nvPr/>
        </p:nvSpPr>
        <p:spPr>
          <a:xfrm>
            <a:off x="10254997" y="399727"/>
            <a:ext cx="4876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dirty="0" err="1" smtClean="0"/>
              <a:t>Css</a:t>
            </a:r>
            <a:endParaRPr lang="it-IT" dirty="0"/>
          </a:p>
        </p:txBody>
      </p:sp>
      <p:sp>
        <p:nvSpPr>
          <p:cNvPr id="15" name="Rettangolo 14"/>
          <p:cNvSpPr/>
          <p:nvPr/>
        </p:nvSpPr>
        <p:spPr>
          <a:xfrm>
            <a:off x="6687992" y="399727"/>
            <a:ext cx="6431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dirty="0"/>
              <a:t>Html</a:t>
            </a:r>
          </a:p>
        </p:txBody>
      </p:sp>
    </p:spTree>
    <p:extLst>
      <p:ext uri="{BB962C8B-B14F-4D97-AF65-F5344CB8AC3E}">
        <p14:creationId xmlns:p14="http://schemas.microsoft.com/office/powerpoint/2010/main" val="3560495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Sezione contenuti</a:t>
            </a:r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5293" y="446526"/>
            <a:ext cx="3085423" cy="2016091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5293" y="2462617"/>
            <a:ext cx="3088471" cy="2123092"/>
          </a:xfrm>
          <a:prstGeom prst="rect">
            <a:avLst/>
          </a:prstGeom>
        </p:spPr>
      </p:pic>
      <p:pic>
        <p:nvPicPr>
          <p:cNvPr id="9" name="Immagin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2245" y="4585709"/>
            <a:ext cx="2907267" cy="1786393"/>
          </a:xfrm>
          <a:prstGeom prst="rect">
            <a:avLst/>
          </a:prstGeom>
        </p:spPr>
      </p:pic>
      <p:pic>
        <p:nvPicPr>
          <p:cNvPr id="11" name="Immagin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8376" y="1893253"/>
            <a:ext cx="4520280" cy="2812619"/>
          </a:xfrm>
          <a:prstGeom prst="rect">
            <a:avLst/>
          </a:prstGeom>
        </p:spPr>
      </p:pic>
      <p:sp>
        <p:nvSpPr>
          <p:cNvPr id="13" name="CasellaDiTesto 12"/>
          <p:cNvSpPr txBox="1"/>
          <p:nvPr/>
        </p:nvSpPr>
        <p:spPr>
          <a:xfrm>
            <a:off x="9075420" y="67056"/>
            <a:ext cx="643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/>
              <a:t>Html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994131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Sezione contenuti</a:t>
            </a:r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0499" y="605808"/>
            <a:ext cx="1673565" cy="2863514"/>
          </a:xfrm>
          <a:prstGeom prst="rect">
            <a:avLst/>
          </a:prstGeom>
        </p:spPr>
      </p:pic>
      <p:pic>
        <p:nvPicPr>
          <p:cNvPr id="4" name="Immagin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0499" y="3451754"/>
            <a:ext cx="1673565" cy="2560517"/>
          </a:xfrm>
          <a:prstGeom prst="rect">
            <a:avLst/>
          </a:prstGeom>
        </p:spPr>
      </p:pic>
      <p:pic>
        <p:nvPicPr>
          <p:cNvPr id="11" name="Immagin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4127" y="605808"/>
            <a:ext cx="1763295" cy="2265462"/>
          </a:xfrm>
          <a:prstGeom prst="rect">
            <a:avLst/>
          </a:prstGeom>
        </p:spPr>
      </p:pic>
      <p:pic>
        <p:nvPicPr>
          <p:cNvPr id="13" name="Immagin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981" y="3418860"/>
            <a:ext cx="3502441" cy="2797130"/>
          </a:xfrm>
          <a:prstGeom prst="rect">
            <a:avLst/>
          </a:prstGeom>
        </p:spPr>
      </p:pic>
      <p:pic>
        <p:nvPicPr>
          <p:cNvPr id="15" name="Immagin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981" y="305087"/>
            <a:ext cx="1363149" cy="2808686"/>
          </a:xfrm>
          <a:prstGeom prst="rect">
            <a:avLst/>
          </a:prstGeom>
        </p:spPr>
      </p:pic>
      <p:sp>
        <p:nvSpPr>
          <p:cNvPr id="17" name="Rettangolo 16"/>
          <p:cNvSpPr/>
          <p:nvPr/>
        </p:nvSpPr>
        <p:spPr>
          <a:xfrm>
            <a:off x="8157422" y="58218"/>
            <a:ext cx="4876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dirty="0" err="1" smtClean="0"/>
              <a:t>Css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779948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Sezione contenuti</a:t>
            </a:r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4787" y="1371956"/>
            <a:ext cx="3172013" cy="3374482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6884" y="3287637"/>
            <a:ext cx="1951983" cy="2136758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9774" y="881559"/>
            <a:ext cx="4186203" cy="733480"/>
          </a:xfrm>
          <a:prstGeom prst="rect">
            <a:avLst/>
          </a:prstGeom>
        </p:spPr>
      </p:pic>
      <p:sp>
        <p:nvSpPr>
          <p:cNvPr id="17" name="Rettangolo 16"/>
          <p:cNvSpPr/>
          <p:nvPr/>
        </p:nvSpPr>
        <p:spPr>
          <a:xfrm>
            <a:off x="9559058" y="2728568"/>
            <a:ext cx="4876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dirty="0" err="1" smtClean="0"/>
              <a:t>Css</a:t>
            </a:r>
            <a:endParaRPr lang="it-IT" dirty="0"/>
          </a:p>
        </p:txBody>
      </p:sp>
      <p:sp>
        <p:nvSpPr>
          <p:cNvPr id="19" name="Rettangolo 18"/>
          <p:cNvSpPr/>
          <p:nvPr/>
        </p:nvSpPr>
        <p:spPr>
          <a:xfrm>
            <a:off x="9481312" y="417359"/>
            <a:ext cx="6431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dirty="0" smtClean="0"/>
              <a:t>Html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6303730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Footer</a:t>
            </a:r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5054" y="353266"/>
            <a:ext cx="6413500" cy="784097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2130" y="2131691"/>
            <a:ext cx="2466546" cy="4224615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3324" y="2772753"/>
            <a:ext cx="2908312" cy="2291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8954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</TotalTime>
  <Words>103</Words>
  <Application>Microsoft Office PowerPoint</Application>
  <PresentationFormat>Widescreen</PresentationFormat>
  <Paragraphs>23</Paragraphs>
  <Slides>10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MHW1</vt:lpstr>
      <vt:lpstr>Descrizione del progetto</vt:lpstr>
      <vt:lpstr>Layout complessivo HTML+CSS</vt:lpstr>
      <vt:lpstr>Header</vt:lpstr>
      <vt:lpstr>Menù navigazione</vt:lpstr>
      <vt:lpstr>Sezione contenuti</vt:lpstr>
      <vt:lpstr>Sezione contenuti</vt:lpstr>
      <vt:lpstr>Sezione contenuti</vt:lpstr>
      <vt:lpstr>Footer</vt:lpstr>
      <vt:lpstr>Mobile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MHW1</dc:title>
  <dc:creator>Concetto Spampinato</dc:creator>
  <cp:lastModifiedBy>Computer</cp:lastModifiedBy>
  <cp:revision>9</cp:revision>
  <dcterms:created xsi:type="dcterms:W3CDTF">2021-03-24T16:57:46Z</dcterms:created>
  <dcterms:modified xsi:type="dcterms:W3CDTF">2021-03-27T20:35:41Z</dcterms:modified>
</cp:coreProperties>
</file>